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774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008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2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14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60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5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08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19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241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105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693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24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EED0A-A658-4C98-B189-C95298D792A2}" type="datetimeFigureOut">
              <a:rPr lang="es-ES" smtClean="0"/>
              <a:t>19/10/2024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49B6-AEA3-454D-9562-B4414DEBCE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550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atedra.com/imagenes/libros/grande/9788437640709-comer-y-beb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1"/>
            <a:ext cx="4862368" cy="7045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862368" y="0"/>
            <a:ext cx="7329632" cy="70480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sz="3200" dirty="0" smtClean="0"/>
              <a:t>MÁSTER EURAME. De Europa a América. Sociedades, Poderes, Culturas</a:t>
            </a:r>
          </a:p>
          <a:p>
            <a:pPr algn="ctr"/>
            <a:endParaRPr lang="es-ES" sz="3200" dirty="0"/>
          </a:p>
          <a:p>
            <a:pPr algn="ctr"/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Conferencia inaugural curso 24/25</a:t>
            </a:r>
          </a:p>
          <a:p>
            <a:pPr algn="ctr"/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a cargo de María </a:t>
            </a:r>
          </a:p>
          <a:p>
            <a:pPr algn="ctr"/>
            <a:r>
              <a:rPr lang="es-ES" sz="3200" dirty="0">
                <a:solidFill>
                  <a:schemeClr val="accent2">
                    <a:lumMod val="75000"/>
                  </a:schemeClr>
                </a:solidFill>
              </a:rPr>
              <a:t>Á</a:t>
            </a:r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</a:rPr>
              <a:t>ngeles Pérez Samper, catedrática de Historia Moderna de la Universidad de Barcelona</a:t>
            </a:r>
            <a:endParaRPr lang="es-ES" sz="3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es-E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Jueves , 24 de octubre, 18 horas</a:t>
            </a:r>
          </a:p>
          <a:p>
            <a:r>
              <a:rPr lang="es-E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Aula Magna de la Facultad de Filosofía y Letras</a:t>
            </a:r>
          </a:p>
          <a:p>
            <a:pPr algn="ctr"/>
            <a:endParaRPr lang="es-E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657600" y="6438900"/>
            <a:ext cx="916577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UGR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676400" y="1428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1657350" y="1107817"/>
            <a:ext cx="3185968" cy="193899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C000"/>
                </a:solidFill>
                <a:latin typeface="Algerian" panose="04020705040A02060702" pitchFamily="82" charset="0"/>
              </a:rPr>
              <a:t>España: centro de la primera globalización alimentaria en la Edad Moderna</a:t>
            </a:r>
            <a:endParaRPr lang="es-ES" sz="2400" dirty="0">
              <a:solidFill>
                <a:srgbClr val="FFC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33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64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X509</dc:creator>
  <cp:lastModifiedBy>X509</cp:lastModifiedBy>
  <cp:revision>3</cp:revision>
  <dcterms:created xsi:type="dcterms:W3CDTF">2024-10-19T09:46:46Z</dcterms:created>
  <dcterms:modified xsi:type="dcterms:W3CDTF">2024-10-19T10:07:12Z</dcterms:modified>
</cp:coreProperties>
</file>