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1" d="100"/>
          <a:sy n="51" d="100"/>
        </p:scale>
        <p:origin x="774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ED0A-A658-4C98-B189-C95298D792A2}" type="datetimeFigureOut">
              <a:rPr lang="es-ES" smtClean="0"/>
              <a:t>19/10/2024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49B6-AEA3-454D-9562-B4414DEBCE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0089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ED0A-A658-4C98-B189-C95298D792A2}" type="datetimeFigureOut">
              <a:rPr lang="es-ES" smtClean="0"/>
              <a:t>19/10/2024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49B6-AEA3-454D-9562-B4414DEBCE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5273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ED0A-A658-4C98-B189-C95298D792A2}" type="datetimeFigureOut">
              <a:rPr lang="es-ES" smtClean="0"/>
              <a:t>19/10/2024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49B6-AEA3-454D-9562-B4414DEBCE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6143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ED0A-A658-4C98-B189-C95298D792A2}" type="datetimeFigureOut">
              <a:rPr lang="es-ES" smtClean="0"/>
              <a:t>19/10/2024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49B6-AEA3-454D-9562-B4414DEBCE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7600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ED0A-A658-4C98-B189-C95298D792A2}" type="datetimeFigureOut">
              <a:rPr lang="es-ES" smtClean="0"/>
              <a:t>19/10/2024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49B6-AEA3-454D-9562-B4414DEBCE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6507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ED0A-A658-4C98-B189-C95298D792A2}" type="datetimeFigureOut">
              <a:rPr lang="es-ES" smtClean="0"/>
              <a:t>19/10/2024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49B6-AEA3-454D-9562-B4414DEBCE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5082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ED0A-A658-4C98-B189-C95298D792A2}" type="datetimeFigureOut">
              <a:rPr lang="es-ES" smtClean="0"/>
              <a:t>19/10/2024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49B6-AEA3-454D-9562-B4414DEBCE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919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ED0A-A658-4C98-B189-C95298D792A2}" type="datetimeFigureOut">
              <a:rPr lang="es-ES" smtClean="0"/>
              <a:t>19/10/2024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49B6-AEA3-454D-9562-B4414DEBCE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2418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ED0A-A658-4C98-B189-C95298D792A2}" type="datetimeFigureOut">
              <a:rPr lang="es-ES" smtClean="0"/>
              <a:t>19/10/2024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49B6-AEA3-454D-9562-B4414DEBCE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1058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ED0A-A658-4C98-B189-C95298D792A2}" type="datetimeFigureOut">
              <a:rPr lang="es-ES" smtClean="0"/>
              <a:t>19/10/2024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49B6-AEA3-454D-9562-B4414DEBCE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1693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EED0A-A658-4C98-B189-C95298D792A2}" type="datetimeFigureOut">
              <a:rPr lang="es-ES" smtClean="0"/>
              <a:t>19/10/2024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49B6-AEA3-454D-9562-B4414DEBCE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6244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EED0A-A658-4C98-B189-C95298D792A2}" type="datetimeFigureOut">
              <a:rPr lang="es-ES" smtClean="0"/>
              <a:t>19/10/2024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B49B6-AEA3-454D-9562-B4414DEBCE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5507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catedra.com/imagenes/libros/grande/9788437640709-comer-y-beb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11"/>
            <a:ext cx="4862368" cy="7045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4862368" y="0"/>
            <a:ext cx="7329632" cy="704808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s-ES" dirty="0" smtClean="0"/>
          </a:p>
          <a:p>
            <a:endParaRPr lang="es-ES" dirty="0"/>
          </a:p>
          <a:p>
            <a:pPr algn="ctr"/>
            <a:r>
              <a:rPr lang="es-ES" sz="3200" dirty="0" smtClean="0"/>
              <a:t>MÁSTER EURAME. De Europa a América. Sociedades, Poderes, Culturas</a:t>
            </a:r>
          </a:p>
          <a:p>
            <a:pPr algn="ctr"/>
            <a:endParaRPr lang="es-ES" sz="3200" dirty="0"/>
          </a:p>
          <a:p>
            <a:pPr algn="ctr"/>
            <a:r>
              <a:rPr lang="es-ES" sz="3200" dirty="0" smtClean="0">
                <a:solidFill>
                  <a:schemeClr val="accent2">
                    <a:lumMod val="75000"/>
                  </a:schemeClr>
                </a:solidFill>
              </a:rPr>
              <a:t>Conferencia inaugural curso 24/25</a:t>
            </a:r>
          </a:p>
          <a:p>
            <a:pPr algn="ctr"/>
            <a:r>
              <a:rPr lang="es-ES" sz="3200" dirty="0" smtClean="0">
                <a:solidFill>
                  <a:schemeClr val="accent2">
                    <a:lumMod val="75000"/>
                  </a:schemeClr>
                </a:solidFill>
              </a:rPr>
              <a:t>a cargo de María </a:t>
            </a:r>
          </a:p>
          <a:p>
            <a:pPr algn="ctr"/>
            <a:r>
              <a:rPr lang="es-ES" sz="3200" dirty="0">
                <a:solidFill>
                  <a:schemeClr val="accent2">
                    <a:lumMod val="75000"/>
                  </a:schemeClr>
                </a:solidFill>
              </a:rPr>
              <a:t>Á</a:t>
            </a:r>
            <a:r>
              <a:rPr lang="es-ES" sz="3200" dirty="0" smtClean="0">
                <a:solidFill>
                  <a:schemeClr val="accent2">
                    <a:lumMod val="75000"/>
                  </a:schemeClr>
                </a:solidFill>
              </a:rPr>
              <a:t>ngeles Pérez Samper, catedrática de Historia Moderna de la Universidad de Barcelona</a:t>
            </a:r>
            <a:endParaRPr lang="es-ES" sz="32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s-ES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E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Jueves , 24 de octubre, 18 horas</a:t>
            </a:r>
          </a:p>
          <a:p>
            <a:r>
              <a:rPr lang="es-E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Aula Magna de la Facultad de Filosofía y Letras</a:t>
            </a:r>
          </a:p>
          <a:p>
            <a:pPr algn="ctr"/>
            <a:endParaRPr lang="es-E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657600" y="6438900"/>
            <a:ext cx="916577" cy="36933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UGR</a:t>
            </a:r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1676400" y="14287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1657350" y="1107817"/>
            <a:ext cx="3185968" cy="193899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C000"/>
                </a:solidFill>
                <a:latin typeface="Algerian" panose="04020705040A02060702" pitchFamily="82" charset="0"/>
              </a:rPr>
              <a:t>España: centro de la primera globalización alimentaria en la Edad Moderna</a:t>
            </a:r>
            <a:endParaRPr lang="es-ES" sz="2400" dirty="0">
              <a:solidFill>
                <a:srgbClr val="FFC00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2333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64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Algerian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X509</dc:creator>
  <cp:lastModifiedBy>X509</cp:lastModifiedBy>
  <cp:revision>3</cp:revision>
  <dcterms:created xsi:type="dcterms:W3CDTF">2024-10-19T09:46:46Z</dcterms:created>
  <dcterms:modified xsi:type="dcterms:W3CDTF">2024-10-19T10:07:12Z</dcterms:modified>
</cp:coreProperties>
</file>