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1" r:id="rId2"/>
  </p:sldIdLst>
  <p:sldSz cx="6858000" cy="9144000" type="screen4x3"/>
  <p:notesSz cx="6805613" cy="99441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76092"/>
    <a:srgbClr val="3366FF"/>
    <a:srgbClr val="3399FF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3924" y="-16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2CAFC-DBD5-4819-BE17-70B51D756841}" type="datetimeFigureOut">
              <a:rPr lang="es-ES" smtClean="0"/>
              <a:t>11/12/2018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99564-8EA2-43E2-9F32-87BCAE89611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8AE6-C1ED-433F-9E2C-5E6A52F8F94D}" type="datetimeFigureOut">
              <a:rPr lang="es-ES_tradnl" smtClean="0"/>
              <a:pPr/>
              <a:t>11/12/2018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722A-3D0F-4356-9375-7D20B06A5B33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5347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8AE6-C1ED-433F-9E2C-5E6A52F8F94D}" type="datetimeFigureOut">
              <a:rPr lang="es-ES_tradnl" smtClean="0"/>
              <a:pPr/>
              <a:t>11/12/2018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722A-3D0F-4356-9375-7D20B06A5B33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99096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8AE6-C1ED-433F-9E2C-5E6A52F8F94D}" type="datetimeFigureOut">
              <a:rPr lang="es-ES_tradnl" smtClean="0"/>
              <a:pPr/>
              <a:t>11/12/2018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722A-3D0F-4356-9375-7D20B06A5B33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22883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8AE6-C1ED-433F-9E2C-5E6A52F8F94D}" type="datetimeFigureOut">
              <a:rPr lang="es-ES_tradnl" smtClean="0"/>
              <a:pPr/>
              <a:t>11/12/2018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722A-3D0F-4356-9375-7D20B06A5B33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75269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8AE6-C1ED-433F-9E2C-5E6A52F8F94D}" type="datetimeFigureOut">
              <a:rPr lang="es-ES_tradnl" smtClean="0"/>
              <a:pPr/>
              <a:t>11/12/2018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722A-3D0F-4356-9375-7D20B06A5B33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46463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8AE6-C1ED-433F-9E2C-5E6A52F8F94D}" type="datetimeFigureOut">
              <a:rPr lang="es-ES_tradnl" smtClean="0"/>
              <a:pPr/>
              <a:t>11/12/2018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722A-3D0F-4356-9375-7D20B06A5B33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22798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8AE6-C1ED-433F-9E2C-5E6A52F8F94D}" type="datetimeFigureOut">
              <a:rPr lang="es-ES_tradnl" smtClean="0"/>
              <a:pPr/>
              <a:t>11/12/2018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722A-3D0F-4356-9375-7D20B06A5B33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425869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8AE6-C1ED-433F-9E2C-5E6A52F8F94D}" type="datetimeFigureOut">
              <a:rPr lang="es-ES_tradnl" smtClean="0"/>
              <a:pPr/>
              <a:t>11/12/2018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722A-3D0F-4356-9375-7D20B06A5B33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72854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8AE6-C1ED-433F-9E2C-5E6A52F8F94D}" type="datetimeFigureOut">
              <a:rPr lang="es-ES_tradnl" smtClean="0"/>
              <a:pPr/>
              <a:t>11/12/2018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722A-3D0F-4356-9375-7D20B06A5B33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56799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8AE6-C1ED-433F-9E2C-5E6A52F8F94D}" type="datetimeFigureOut">
              <a:rPr lang="es-ES_tradnl" smtClean="0"/>
              <a:pPr/>
              <a:t>11/12/2018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722A-3D0F-4356-9375-7D20B06A5B33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91569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8AE6-C1ED-433F-9E2C-5E6A52F8F94D}" type="datetimeFigureOut">
              <a:rPr lang="es-ES_tradnl" smtClean="0"/>
              <a:pPr/>
              <a:t>11/12/2018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722A-3D0F-4356-9375-7D20B06A5B33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85436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58AE6-C1ED-433F-9E2C-5E6A52F8F94D}" type="datetimeFigureOut">
              <a:rPr lang="es-ES_tradnl" smtClean="0"/>
              <a:pPr/>
              <a:t>11/12/2018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2722A-3D0F-4356-9375-7D20B06A5B33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96350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8810" y="-14351"/>
            <a:ext cx="2327852" cy="1292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31 Rectángulo"/>
          <p:cNvSpPr/>
          <p:nvPr/>
        </p:nvSpPr>
        <p:spPr>
          <a:xfrm>
            <a:off x="1273876" y="0"/>
            <a:ext cx="72000" cy="9150069"/>
          </a:xfrm>
          <a:prstGeom prst="rect">
            <a:avLst/>
          </a:prstGeom>
          <a:solidFill>
            <a:schemeClr val="accent1">
              <a:lumMod val="75000"/>
              <a:alpha val="43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11 Rectángulo"/>
          <p:cNvSpPr/>
          <p:nvPr/>
        </p:nvSpPr>
        <p:spPr>
          <a:xfrm>
            <a:off x="0" y="0"/>
            <a:ext cx="1268760" cy="915006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28800" y="2771800"/>
            <a:ext cx="5112568" cy="830997"/>
          </a:xfrm>
          <a:prstGeom prst="rect">
            <a:avLst/>
          </a:prstGeom>
          <a:noFill/>
          <a:ln>
            <a:noFill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altLang="es-ES_tradn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Funcionalidad  y 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nutricional en el adulto mayor”</a:t>
            </a:r>
            <a:endParaRPr lang="es-ES_tradnl" altLang="es-ES_tradnl" sz="22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56792" y="5652120"/>
            <a:ext cx="28314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_tradnl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Sobre el ponente:</a:t>
            </a:r>
            <a:endParaRPr kumimoji="0" lang="es-ES_tradnl" altLang="es-ES_tradnl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855839" y="1622606"/>
            <a:ext cx="4221334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550" b="1" dirty="0" smtClean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Máster </a:t>
            </a:r>
            <a:r>
              <a:rPr lang="es-ES" sz="1550" b="1" dirty="0" smtClean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 </a:t>
            </a:r>
            <a:r>
              <a:rPr lang="es-ES" sz="155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1550" b="1" dirty="0" smtClean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Nutrición Humana</a:t>
            </a:r>
          </a:p>
          <a:p>
            <a:pPr algn="ctr"/>
            <a:endParaRPr lang="es-ES" sz="1550" b="1" dirty="0" smtClean="0">
              <a:solidFill>
                <a:srgbClr val="3760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_tradnl" sz="1550" b="1" dirty="0" smtClean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Curso: </a:t>
            </a:r>
            <a:r>
              <a:rPr lang="es-ES" sz="1550" b="1" dirty="0" smtClean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Nutrición Geriátrica</a:t>
            </a:r>
          </a:p>
          <a:p>
            <a:pPr algn="ctr"/>
            <a:endParaRPr lang="es-ES_tradnl" sz="1550" b="1" dirty="0" smtClean="0">
              <a:solidFill>
                <a:srgbClr val="3760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_tradnl" sz="1550" b="1" dirty="0">
              <a:solidFill>
                <a:srgbClr val="3760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1263976" y="1259632"/>
            <a:ext cx="5600815" cy="72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80000">
                <a:schemeClr val="accent1">
                  <a:lumMod val="20000"/>
                  <a:lumOff val="80000"/>
                </a:schemeClr>
              </a:gs>
            </a:gsLst>
            <a:lin ang="18600000" scaled="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33 CuadroTexto"/>
          <p:cNvSpPr txBox="1"/>
          <p:nvPr/>
        </p:nvSpPr>
        <p:spPr>
          <a:xfrm rot="16200000">
            <a:off x="-2153757" y="4515149"/>
            <a:ext cx="558838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3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Máster Nutrición  Humana</a:t>
            </a:r>
            <a:endParaRPr lang="es-ES_tradnl" sz="3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0467" y="3734329"/>
            <a:ext cx="4440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Profesor invitado Dra. </a:t>
            </a:r>
            <a:r>
              <a:rPr lang="es-ES_tradn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Rosa López </a:t>
            </a:r>
            <a:r>
              <a:rPr lang="es-ES_tradnl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Mongil</a:t>
            </a:r>
            <a:endParaRPr lang="es-ES_tradn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utoShape 4" descr="data:image/jpeg;base64,/9j/4AAQSkZJRgABAQAAAQABAAD/2wCEAAkGBhQSEBUUExIVFRUVFxgYGRgXGBoYGBgcHBkYGBoYFxwZHCYeGxojHhoYIC8gIycpLC0wFx4yNTAqNSgtLCkBCQoKDgwOGg8PGiwiHyQ1KS4pNSwsLiwpLCosLCw0LS80LS0tLCksKSw1LSkpLSopNSkpKSwrKiksKSkpKSktLP/AABEIAMIBBAMBIgACEQEDEQH/xAAcAAEAAwEAAwEAAAAAAAAAAAAABQYHBAIDCAH/xABJEAACAQMCBAMFBQMICAUFAAABAgMABBESIQUGEzEiQVEHFDJhcSNCYoGhUnKRJDM0U2NzgqIIQ5KTo7HB4Rays/DxFWWDhNH/xAAaAQEAAwEBAQAAAAAAAAAAAAAAAQIDBQQG/8QALxEAAgEDAwIDBwQDAAAAAAAAAAECAxEhBDFBElEycfAFYYGRobHBIkLR8RMU4f/aAAwDAQACEQMRAD8A3GlKUApSlAKUpQClKUApSlAKVzcQ4lFAhkmkWNB95jgZ8gPUnyA3NV+85mlYAxotvGdlluQ2t/7q3GJG/wARU/hNAWgsB+VQs3OVqGKLL1XHdIFadh8iIg2PzxVUYrNlikt4VO73B+xXHciFNMKjH9YVYfOu/gcMt3GxjuUSNGKaYQVVWXuAE0bYIOQ7A5BBIoCZfmSUjKWNxj1kMMI/zyah/s1xtzRcf1dkn95ejP8ABYT/AM6jOaOXRa2kk4JldSmrXjSFLqrM2leowVSTpDEnHmaqvH/aPwy3jPQtp5nSRUKuZ4lxuSwLZ9MaSAd+2xoC+Dmi4/8Atx+QvWz+sFdEHMlwT/RFf+5uYpP4B+nVM5d5htb2/jhhiR4JY2fKyydWLSoOZQH8PiOjBxvjGRubvLyTbnsHU/Jy3/qaqA/W5vjT+ehuYAPN4WZR9Xi1qPzNSfDuLwzrqhmjlHqjBsfXB2/OqZcRxW8zQw3sokQBmRIpZBHkZXqdAdNM/iXOK9ITrr1WhhuwGI60BxICO46sAEisPMdPb1oDRKVReH8bkX+ZudYBx0bwgHP7KXKAjV6CQM3rirFYczRu4ilVrec9opcAtjuYmBKSj90k+oFATFKUoBSlKAUpSgFKUoBSlKAUpSgFKUoBSlKAUpSgFKUoBUFxXmPDtDbqskqDMjMdMNuMZ1Tv5HG4QeIj9keKuTjXHjIXjhkMcUbaJrhRlg3boW4wdc5OxOCEzjBbYRvCeDm5VVVehaIcqqnJc5zrLZPUcnJMpyM/DqP2lAeiJmkm1RE3Fwve5lAVYgR/qIzlIFPkxBdhviQb1P2HJ6ZL3DGaRsZznT9Dk5cfJjp9FXtXhzlaxw8IulVAEWCQlR5jBLZz3J3yT3zuarfCeJXNm8Y68csEiGVbRSbieKM46YSbUB08d5JSEHZSe9AX6+4XHLA0LoDG6lCo8IwRjAxjH5VVuDcxmGV/eJHjttClGvAkMwkyQ0a9jKoAB1YPyLZ24LnmK5umKIW/u7U7gH+suGHn/Zqo9JPOurhnI8uSxdLcsN+kC0p/fmYlyfq7CgPfzLx+O5tmjiS5JOlkkEJVFdGWRGzcGNGAZVJAO4qn8xJJxGyWC7deqJDIXSW3CZ8ShQiu+QqnAJbOd/lV/i5HtVyz65DuSzuc/POnT+tcc97wuDIKQ7dyI+oB9WwRncefnVJ1IQ8TsXhTnUdoJvyyVnkdLfhkbLBBGztjXI1yhdseW6AKo8gP171bIOeg3e2lPzieCb/LHKX/AMtRvDeOcPKYkjjL5Jx0B8JPgPhTtjG/8al7fl+wuF1RohB79NmX+IUj9RWdLUU6qXS/5L1KFWl44tfArN9x5oGu/dHTq3LiVVmzbTpJoSMgLcoElTwDbKnxMAexF/4ZaiOJVGMnLMQoUMzHU74GQCzEnue9V+fkUBSIbiRFP3HxJH+anAP5g1Btwq5sjlFeNRuWtvFEfUtbv4B89Ai/ercxLXzVb2yW8txOm0UbMWXaQgAnSDtqz20nYkjaqtbRM9udCG4tw2mS3nQrJEwwcMmC0bqCCGiyMEEJ96uLmPipvrV452XpiOQ6og3RaTSei1yCerDGrYbs8ZIBL7YNz5J4dDFaIYY3j6gDuJGLuW0hMs5ZtQwoAIJXAGNsUBE8I468YzGz3MAGWiYhrqFe2pCD/KYu+4Jfyyx8ItthfxzRrJE6ujDIZTkH/uOxHcVEca5XEjdWE9OYHVkHAY4xk4B0tjbWAcjZg48NQNndyLMzRrous/awHCR3WBnI3Kx3OkEhgSrgd2AzGBfaVx8K4qlxGJIycZKsrDDIw2ZHU7q6nYg12UApSlAKUpQClKUApSlAKUpQClKUApSlAKrfMfFyzNbxydMKoe4mHeFD2RP7eTso7geLGdIaR4/xYwRDQoeaRhHCh21yNnGfRQAXY+Sq1VSy4Z1pRbK5aONjJPL2aWUkh5NuxJBRB90IxHwxmgOOWRdMTNbv7uH6Fvbx9ncggIzfCoJyHkJIJygJGoyzvJrFZJhcjp3rN411Eo0YLdH3cHYxKpI2AOoPq3q0JbqFChVCrjAAGBjtgeWMDH0qg83cRjnnARSwj1w6lJ1SsxUSQRYPhTIVZJF8ROI1OSdIHRzdzQk0TxJpMJJV5SFcPpIykCt4WwQA0rfZqdsO3hry4NyW0g1TgxxsdRiBJeQ+TTufEzfM+IeXT+Gsv9sbG3ihhLDqy5aRVwFiRFURxKF8IHizgbDAA2yW3y1vU6StqGOmHz+HSDq+lAe60skiXTGgRfQDH5/M/OvfWL87+3Qqqx2sM8OsgieWMDVF+3CrdyfIsO3l6Z1L7YeKAnTfSFfLUkWfXyX/AOaA+luZ7B5rZ0jYqxG2PP1G/wD7zWUQ8K8HSOkMXLYw8x+racAN2B39ap/JvPsTTseILcTTyuvTukkJmhbI0hFJChc+Q2PYgjavoy0sYXXKqBncgAocnfxLsVbfOCAd65+p0SrzUr29YOhptfU08HCHdMyk8PAYSHK6fCC0EiYOMdxnb6jtVn9nHCHR3kDYj3BCvqRm75Gd+x3B86t91bQQoXkKoi92d9Kj6knFVDmHnGzWLMHERbYkZFeMRNEziPqMzBlJkQbKSpzkgDes6Xs6NOal1PHpGlb2nUqwlB7Oy+CNBFK+f3/0krjpgCzh14GWLvpJ8yF2IHy1VHWft84hrLu8GkbiLpHDfh1A6l+uTXUOWbpxflKKY9RMwzA5Eibb+rAEZ+oIPzqqRSz8Pl04VMknR8NtN6lSBiCT1ZQEJPjRchz2cqe2G0vDGjiS3ll2VZR4Gb9lJB4Wz5ZxmoL2/WsiQW15ExBglKkAnBDgEEj6rj/FQEpxDj960U1wLmJLeBvtIlRYrpVwSUdpi8aSrlcDGmQEFWGRUhwfl57nhsEkrsbll6od2JIDt1ViYjB0qCoBGCpUMMGq3BqEME2F0XEC6DJjpOjLqNrc7fAMsA2Ps/iXwa0XR+X+IRywL0lKBPszG2zRMmFMbDyK7fIjBBIINAVS0vpUlaVUPvMYxcRbZuo0A8QAwPeYwQQRs6sv3WXRdrG+SaNZI2DI4DKw7EGq5zZAhlQxOBdKpdUUZdkQ7sAPNdRxnZtTp2c45+BcVEcisMCC6fBUHww3LDUQp/qpwdan9ojzkwALlSlKAUpSgFKUoBSlKAUpSgFKUoBQ0qI5o4g0Vs3T/nZSsMX95IdKt9FyXPyQ0BWuK8UMksk66jgtbW2nvsQLidPxFsQqfVV8mNSX/gj7GLTNJDNES6tEfAJCoXxI20iBR0wrfd9DvUZYGFLyJWcJDb6YIdRwHdQyqB6sWWVj69OM1eLm5WNGdzpVFLMT2AAyT+QFAUviPMV0sJgnCQzktqkhbOIFIXroG+CSRjojQk+I5yQprki4Y8HDri8VQsqW0htkG4iVUYqQD3Pcgnc5JO7sK8OF2jXt2TIDhis0yn7q4xBbn91G3Hm0k/oKnedebbe26drKXD3iyRxlRlQcBQWOdgSwHn3oD505k4hJe2cVzK5kkRjG7HuTgDJ/wiLfz1Vrnsy5mhvuHwxyzvFPbgWzaSPEjbR6tSsNJwEyfvDH3hnI7cpazy20+Rbz+ZBOg7hWIG5CnKnG/wB4ZIUVA8SspLaVoySMjYqfC6HcFSNmU7HIyDS1y0ZOLuj6qvvZpw+dAs1v1Mb6md9ZPqWDZP07VVeLf6Pdg7FomniGPgRlYfl1ASPzb+FY3Y+1XikKBEvZdI2GrS5/i6k/rW1+xf2jvxCJ4bl9VzF4tWlV1xkgA+EAZU7HYd1+dQklsJzlN9UndmB828CjtLgxRzdUYyco0bockGOVW7OuN8EjcVpPsQ52VZZkmWSSYxKI2VlyyRg4iCFhqck7Hc774AzVy9tXJ8c9s900oRoo9I1YIxnUqRrjPUd9C5z2ztXzfaSaZFbCthgcPupwc4b8J86kqfSvtF5ssrjgpL63F0jdJFAEmuMkliD8IjZfEe22N8ivmcsTgb7dv+1av7WuYFWL3XorBLqUBIcdMW4UMgLDZwW3CrhRg5BOGOf8oQI97CJO3UTw5xq8agqGz4WxkgnbIA86A0L2b+xlLtFmu2fpSxa4zCwGGDsrLISp8QABwPU+lXu2/wBH3hqnJNw/yaUAf5UB/Wp+dV4RZXlx8Qy02ncAuVVd/IM8g1NgAZfbtWNWn+kNxFAwdLeQnsSjLp+XhYZH13+dAa3eckxQW6wx3DdN2CCO5YyozN8ITcNG47hkO2M+WapPtq40/RSw6gmuriVHZEBCxqu0aAEk5ZjnJ3OCdhis5uvadxG4uRMbgCRQwTZFSLUMMYw2ysRtr+LBO9eq04qkLM5Ju7yTI1ZZ1GdjkkZdj2OO421YyDCikayrSkrP7Z+e5pvAuZJJb2z4Qmh7ZYAshABY6YcrIrd18SiRT6SL3qcleWzlkQyMhEel3QDLQ4ISdAQQZIRlt85RZF36SmqR7PeKR8O63Er1maSTKjGCzljnSm4GTjJPYBcVr/Mdr7zax3UIIkRVmTI3KkBipHntg6fPTjzNSZEBy9f2cF9eOh1yJ07dVXM1zNpXqyO3d31O4XUfD9n3ArovbVQ2JI3igvUwysAHhYnIJwSFeOQhwQezue0Yru5CukAeEKo2WSMjGTEcqELd2MLq0WT91Yz51OcycM69uygZYeJR6kA+H6MCyH5OaA8eW+JNLDpl/noWMUo/GuPEPwupWQfJxUtVK4FxHE8Ep7XK+7yH1liUyQufm8RfP+AVdaAUpSgFKUoBSlKAUpSgFKUoBVU5kvv5WuN/dYHn+XVkzBAP/W/SrXWfcYmLNdMudUl0kK/SCEFf+OxoCS4Pyx1LeF1mkhcMZAyaSSjJ0wDrVhkxhTqxkEk+ZqC4xwT3WZ1GoQ3GlnQzyzdRISZJJJOp8DOxhgwCQRKT6Vo9soVAq9lAX+G2KoPNbGa9eMf2FsPlqPWlP62tAWPkuwKW/Ufd5yZGPrk5H8R4vq5qr+27gkVzZrl1WeFtab7hWIRtQG+gnQNQ7HH0rRo0AAAGABgD0A7Vjft04LOk8F9BltMbRSJuQUyWOQPiUhmDAb4GfIkAZzNILz7Ofw3IxqBwDKcbSRN8Jdhglfv91JyAta4zwt4CFZtS76TuMb7jB7H1A/ia9knEUPxKXQk+Bj40zv8AZyY7ZzsRj1HnXJe3zyHBd3Vfh1nJx5Z+eNqA5K2j2Zc129nwa6ktbcvewqHl1bhlLaVfUN+mgOSg32J881i9d/D+OTQRyxxSMiTrolAx4176T5479vUigN74ve3l1wb3mZoA8TyuksJ1R6Ok6rOQGOlgGcBe4LITggivnar3yLdzwwvp0yQzA6oX1aQykhZFIOzqdwcHy2yAR2WHscaS3Wd76GJW8nV8jxmMdvxf96zVSDbjfKPXLRV4wVRxw7W5vfbG5n99etM5dzliAD+ShR+gFaP7IeVzcCQFAwnSaPUVP2YCqNRbGCp1/DswZIj2NRfFvZTJBKYzcRtgKdQVsEEBhj+NWDl6O64faywQNGjzLhpcyZ0sMqwT4dYBIDjGzbg4GMnq6MW05bGkfZupmlKMN8rb+TT+Ac2+9Wt8LqCORbbKusJEqSLoLGMEkh3XGDvg5GwOQPmHi80TzyNBGY4mdiiMdRVSdlJ88VabHm294P71ZxshD5DBlzpYqBrTfZtJA3yNhttVKr0J3VzwtWdmdFjbq8iqziMMcFjuB8zVxtJ7KxQ5kFzJ+zGNj8nf4QvyBcfKqNVl5RtrfJlnKkJ92QDRnyPxjWfwkY+vapIJ7gfAp+LXCTXA6VopwoGwYA7xwjuxOMF+wx8gtfTscYCgAAAAAAdgB2FfN8HOVxPOIuHQmabYB2UFUA2yEICoo2xqwoAGx2I+iuGpIIYxMwaUIodl2BfSNRHyJzQGc8W4esM8kT/zQJyBt/J7jTDKAfwEwv8A/rsfWvLg3ELtbyW1srh7pIZFBa4KyRRJpCukkoxL11dXwu+QRnAGanOe+HhnhY7LLrt3PykUqDn8IZzUtycytZxyBArSjXLgYzKdpSfVtYOT8qArXFLYxtdRIPEoFzCPVomEygfXLR/SOr1Z3SyRpIhyrqrKfUMAR+hqvcw+C9tpPInSf9oJ/wApnP8Ahrr5MGmzWMneF5YfyikeNf8AKFoCcpSlAKUpQClKUApSlAKUpQCs1fqSxQCLAkmlu5FJJADG5LRsSATgafTyrSqznlr4uG/3RP8AEzEn+OP40ByWfKVzbT6Oi8VnLHHHKtnKJWlk1aTLKZlV0BVjqaMaiBufTt4UmviKDAwbm6k/KP7BMf7lf4VolUDlf+nrt927P5++T0Bf6yX2g89GLiPuc8YiiKI0UxJ0vqwSJBkALqBAYFSrKDqXuNaqle0nlmO7iXqxGRRnfSToJ81aPMiE+qq6nG6nY0Bj17y/DLI5eJcl28Q1KTv3DLhXHz0f4j3rg4nwO3toyenpJBAMgIJ2+6JGwT81GRX4eVBG7ot1NCqsw06o/I4+/LEc/VB9K825Xt49wsk8hGcyHC/vYUeL/C0g9QO9ZLnJJQDXVwuMNKoOMZPft2J3rwvYQrkKwYA9x2+nc5/In6mvZwhMzIAM79vXY1pLZhbmtcmcBma1LRRFk6jgMCAvffG4xv8AwqzlrZYooriboXEDSHBVmZSzF0xgFB3BPqDio3k+zD8Mij68cbiecOryKilS2vEgzqKkqq4H18t+fiUsfvD9jnQuzKcfZR5JOrcAg+Z7VyKsVQbqRTbdkfSaRr/H1ybwv27q36VvdZTd8Hv5gvkmnLxsGQogBGQPCiqcat8ZB71MPYxP7s7EjRHH1RjuqorLp9e7Z9B9KqZeNVz1I9s5HUXIychsbEI3l+vcV33nM6FoCkiYiSMAah4mCgP57g4C/QfOvHOnUjKTlG12nt5+vodOUo1IQVCeEpLddrZ9/wDZRPaTApu7t9tXW7Y3xhR6fpmqLV39oDiW4upkwY3nyGHnsox/H/lVIrv0tj4qasyQ4Hwv3iYR4c5BOIwrOcD7qsy6j8gc98Zq28M5IiGeosrHOwlQQY/eQzBifzFVCwto5CAXKN64yD+uQf0+Yq2QcLvtGI+JOIwBt1LjGPogZf1q7uUNA5Unjtg4+zgi1pkvpij+Bd8OQhPmCTMfw+Z2aJwQCDkEAgg5BHqD51858j+zaO7uibqZ59LLqCkjVsCdTHMmPLGlf3h2r6MghVFCqAqqAABsAAMAD5AUh4US9yv8/Rn3JmGMxsjDP72k/oxqP4DzNb26yQzzpExnuGQMcZVpOr4c7EjqjapjnT+gTfuj/wAy1H8k26kzuUGtZFUMR4gGtrVmUH0JAJ+lWIIW94uZrd264n93uyqyaNBK+76xkDAJ1NjUAAcbCrRy5gTXqfs3Or8pIIX/AOZaojmzg3ShupjKzmZ0OkhQsYRCg04GTt3JJ7eVSnL/APSrz5m3P/AUf9KAsFKUoBSlKAUpSgFKUoBSlKAVnHDSYxYkDUyG4jA7ZMczxgZ8slgPzrR6zy/YxdT+wvpGx8nCXgx9TkUB3Te0ACBWzH1UgS6kXfpvGSVZIpDjEgIIAI3K4IGcji4DJp4igx3kvY/z60soH8GB/OrPbcmWKDw2dvvkkmNWJyc5LMCT65zVW4s3u/EGY7KtxFN3+7NGI2P0DW8n+2KA0Sqx7QeB3V1aabOfpTK2oA40SjBBjkBBBBzncEZAz8rPQ0B8vy8T4lbu0b2a69TZH2oGc4OBFMI8Z9BiuO+tb6bIuGW3jbuiKFLfVI/E5+ch/Orh7TeWbqa4eaCXKiSRekdtJDtuu2MHuckfnVJPDL9R4mjiUefg2/3YZgfoM1jBpptd39yzVmRfHQsUaRRxhVOWLsMyyYJALHsijyVdvUse0dwr+dX88/TBz3q2w8hNNayTqXcgsTK50xsckBVJyXZjgAAsxJA0r8VVfhIZLhR8LAkb+RwR+laPwiO5qfJdpwx7QG8mmSbXJ4VBI06jp7IR2qcbh3BPK4uSfIAN/wBYwKzvgGhzKkxdct4ZAxAUtkjI7YbBO/8A8ScnB+0eD1kIOkuSlwnmBqyAxHl2rJ6eVnNqO19t138k8PmN02lHJ36WujGioxnVusYkulPhWt8V3WE74PHi3A4RcTSpk2baVSR2GVyi5L43I1E+XmK4JIbQqMFBsdHiOxI1DH0xpPzYVYIL6KW1jtEWRnY6XLgKVVHdsHyJz5Y+6fWo+84AiAkaSqAbhh4dgGYDHbVnYdvlXf0k0oU6VaXRJpdKtw5YeXu3ey92EfN6j9UnOP6u7e97Z/v5lNvTmBsKV3XY+Q22Pn3qGjxkZzjIzjc488ZqxcWkIhkGdi48P+zv2+WK9vC+S/ebZJkbRklMt4kMg306lGUYgg6CCTkFdQJ0cmoumrNdmy/7Y+SPZPyyDKWtZgpXSyhgydxqGNW6eXhbtnuwwzdcUfEQP6Ekv4kiVh+ZhYLXPBfXVl4J7dZlUAKxLEoN8LHNE2QvfwEkd9qmeXOMNdzJGvD5JASASCjBBndtTQYUAeprG7V7klp9lPL/ABGS760rC2giYF4gFDO2gYTTuQuCCcn6DO43CqzyZbLH7wijYSIBsBn7JN9gBn8qs1KUuqCkTJWdiv8APcwWwl+egD55df8Apmo3lbjsEUksMkqI8ksjIrELkRCKBsE7Z1IdvkfQ11c8Tj+TxE41y6mPoijxn6ANn8qgbTkIXtrqn0BbqBXLaEaWKRppbjwa1IwRMQexGgeu2hQm+eL1GttKurHWFOkg4JjdgDjtnANd3L6/ym+by60aD/Dbw5/VjVYi5cFoYrZUjVZLqSYLHnSFZo41yD2PT1nA2GkgbCrPyj4opJf664nf8hI0a/5UWhJO0pSgFKUoBSlKAUpSgFKUoBVL5itcXM4xkT26zL85LZ/Gv1aN0H0U1dKgOb10Rx3IGfdZBK22cxEFJh+UbM2PVBQH7wXmGHoRrJPEsiqAwZ1U+ElNWCcgEqSKhOcenM8ckTpIHVrdijBsMSJYM6Ttl4zGPnNX5wfglt728U9vFKUBMLOivhcLsuQfudLt5rJ869vAOWkmsZpNCwyXuJRpQJ0gv9GAAA3jAVj+ItQFh5Z4n17WN85bGlv3l2J/Pv8AmKkzVF5P4touDG40CcsdPlHOh0yxj5BgQPw9L9oV3+0bmmextke1gE8rPjQQx8IBZmATc4wP458qMmMXLCOS0t0kkZJlV9cjthhkZDkE79j/AP2u7iXLFqigi2iz6lAxGx7as4rGb/2jXKTTG4igiIYF4S7dbxNkBCMgac50nHbferNb+2CGXKoZpWbOmMp4ifqTpUAfi8q43TVoxlBpu/K/PbudBxp1WpQaT7P8F+teBQ3VlGJlZhHJK6hGZWBEko2KkHOCR+e2K+aOb+CyWl2xMfRV2aSJR5JrOnAO+kEEAkeLTkZBBraeCX/Fb63aO1a1s41d1eTqdadSzsxGlMqhw3nv6Gqhxv2cWa3TLccSuppFIE0ogLpGxGR1ZCx04yCfiwDviurS8C8keCXiZTbHiBkBaPwsqgMunKlfPV8s4OT5kdtqlJeLziPpMsb9M+BssGU5x4Tttt6f9rdxzlduDwQqkscRkVkebByJMvoeQgMyRMrFSFGCYkzkZqlcw2Cz3kcVm8MspBMksAaOInSudiAgACljoXGXPc1brlSV1KyT6vJrm/lh91h4LRk27W3x6+5+wX8mclSGk1EsdIPiZj4Tnz7ZFe+1jmlAEaMw0sCEUuVVcM2yqMdwT6+dcPE+XrlAjOOtGkgjdVZjlte4wBqwxOAR69s1fX467SQxWV4xkSELFbW8UkYE3VYfajSq9MIMOZFBwAQBnNemHtPUVKdoTVsLCXCxm11b6cFKmnhCeU7+9vkyTivE+pgKMKP1PqfoNq332LcCeGykgntiYpvtjI+ND61RRFoO5wFOSR3+RBqsc4LwaO+aCWzfTEQskkUqxlPBGMLEBl0QaTnOSS58W9XKz9nN1ZrnhfE3EfdYblRLEQd9iN1HzArzpWVkQ3ccR5TgS9k05jCrGe4YDZ/N8sBt2DAfKrDHeRpD04tTsVz8TaTpwTu5I/2c1QOOc0XNvK7cQsmVl0apbf7WErjuc7odjjPqaqd97X/tl6MAdFyAZmZWIPcHSdh88+ZrkS/2JVJqKwzowjp1CMpSz29f8Nw5QH88xIyzIdvLwA4PzAI/SrHWU+zrn55boxPYSRRzlWWVW1xg6FCqSqgeLBOc/l3NaJzBxcW1u8hxkDCg+bHt+Q7n5A10NNBwpKL3PJXl1TckrJ7FL5tuhPcyLqAVQLYEnYGTV1nz5BIhcEn+yFaFbldC6cacDTjtjG2PlisytUEaPLJbPdImqF1ABUyzAdd5cnaONAkRIBwxm271J8CRI9dzFdRLHGmTaWknUhOchAxfIDE7DppHv616DE6ON8SIuZ5wMi1ibT+KQKVRfzeV1+qVZ+BcO93tYYe5jjRSfUgAE/mcn86qHDLQyNBGd2mk95lP9lC2U/J52Dj5FvSr9QClKUApSlAKUpQClKUApSlAK8ZYwykEAgggg9iD3BrypQGdvC8GAN5bFlTLHHUgbPu7k/QvCx+cjeVX2zu1ljWRDlWAI9foR5EdiPIioXmmwI03KJrMSsssYGTNA385HjzYfGo8ypH3jVaXh6SOltLNIbaR1mjZJGCTK3ZJCpGpJMjI/bAP+tAoD1ceuoJppZLaZWVZUSVlOFhuAAIpQ/bQ+0LsNlZIifgNTV5H/wDVeHSwE9ObGh8ggq2cEjG6hgGXzx4lOcEVZxwyLo9ERoIipTphQE0kYK6QMYx5VQ7mzmsrldJLHcRscn3iMD+ZfGSZ0VfrIqBhlkZWPJMZOLTRQLX2a3JmksYhElozkSXLIjzNob4Mk5BzsAoUYGSe9Xjjnsb4aLXpxwGN8bS6mZwcZ1HLaT8xjH0ru4FxlXuGCqx6kpbcjI1HX4t8YwdiNiMYzVp4z/N/l/0NcxahzhNrFmz1To9Eop8q5WPZlyNHZQh42bLLIkh3+0YSsA5GSBpVcAD9o96onGXs4+JSe92008K3MsoMerqQSOR1IriMfFGxUOrA7qw7jYdvGeYR0ZDcSXC2sF01ssNu4je4mYtKxlkyNMSqcAA77k1Ccc5PtXYXsc08UTYiiiMmZi6KzTdSWViIUj0sCfF8BIzkZ6FN3gmeecm35YJDmP2hvFNNcWAlkjkZZWeaNkRWCCMwP1MCWMgBlUEMrZxnJqicI5tlW+aW71s5QoA2RoyQwADHAGM989/U1PWnJxNwbl7uJra3gFwZDIbhV1FljjVpYwpkZkb7hAx2JwKr3/gq6u7wAJIOvIn2k3xMZDkyMO/bU+O4APmKVKaqQcJbMrGTi7o9o5kka1vkzkGUMrE+Ia5Nx/lBz5Yq78M9ot7Z27Lc2160hCK1y5EsaId9celFVmK5KlnOTjxYFUvhii2hdljS7iW4mikRkyVCpkSDGSFdBJn06eQQQCLNwzhUFxJHFYcQubLSr9a3lZkKaULq+jWBIhwQ2k53DY71WlRjSv085+iX4JlNytcr/OvtKTiEr4tI4ldkBlwOu0S48BYDYkjJO/ZR2Bzs8HtRsJkjtrW5UTSqUjOlkSI6TgsZQO2AANyTjaork7htnxFZ4pra3ZmWOXqQArFIGLoJ4gyrJDLmNlZdvhB3zXp4/a8GeaPhl0Fa8bEfXijCuHbaMyOgA6jZUkEEZO+M1qQnZ3Iu+9lIbiEiveTtAwV5E1HW7PqZgW+HTkE5xnf868ubvYsiQxzcNU9RNKvHIwZJFJ3Zi5/iBsR2AxXP7JmdWmiIkdYpGi6mU6Z0E4GnZ9Rz33GPOthk/o5+i/8ASvAqklUmuFt8jeS6knyymey/kuOyluWRjg6FYE5AbSr+HPZRqYDOSQdztv5cZ4o93coIcEBtFuDurSYBadh5xxjDn1+zX/WkDgm4wxSaNSwjeQa3ADO4I0rFGo+J2OVC/ewR8IY1Ky8oziFHEep2dRLCkpjZYAHYQRzd9XUKySPlTIwbfGBXo00pSpRlLcpWSU3FcFy4TwxbeFIkzhBjJ+Jj3ZmPmzElifMk1WOPWkbXHQhVIzI4luHXw7hdmYjuVTxZPZjD615jnN42lSRIcxoANE5lKyHP2UxKAg6VaQkZwqsT5Z4LbhrTN7uxYyXAElyx2KQEkiI/svO2cr5KGH3FrcyJ7lOHWHusaRNpES9tFvGCIRjy1ZaT/wDIB5VYa/FUAYAwB6V+0ApSlAKUpQClKUApSlAKUpQClKUAqkca4MsLdNsC3lcmJz8NvM53ifHaCUnb9ljgEEppu9em7tElRo5FDI4KsrDIIOxBHpQFWtON3LJ7upRLlWClpsnwYyzALs8qjDY2VxhhgEhYPinD4Le+uFk6tw0tpD4DITNPMZpdBjGQEZQmQyBVjAz4QK7+KcMMTJHM5wCFt7pifXwW9yw3DAn7Obvk/tEiTr4BdRi7drldN2USHW2N1UsQi4GEZiSdvC+Mr2KoBC8U4XLaTrKzDIYaJ2ACSZ+5PjCxykn4srG53Bjc7y93zlCyBZSYZclTGyuTkDcAhd+/YgHzxjerhPGrKVcAqQQQwBBB7gg7EfWsz4lYwSOI4NckTjTGkqskb4ydFpcupUjYkRSBkP3CuM1lUpKcWu5aMmmvceXDeUoL5JejdNGXYtcRdJJEc9R+lLonjOl9IA1r3079qsd37NLOWxWzkV2RGLh9X2utiS76sfE2ps7Y37bCqny+0tjckRFirZ12jqschOMakBBZ8bbxNKDv2zV6sOc7aTZn6TDusnhx9T8P61anFxik+CG03czvnrgcXDm4fHlvckMgWNlDRi4CEwNMRhnBkYsQdvixtsPLgPELhre496ngklgEcj3MWlmiLmYGOMxjRLPp06R5GffVgA6rd2kVxEUkRJY3G6sA6N/HINVLmXgqwxJDZ2zLpyy9JPsoSTjrBAB1bgfcU5wcMSoGqrkGTeyXh6ut+m5dUzJbMW+3iGrUngKsJFYAahsdZBBBr3Xlnczm4u54FGY4DZSJjLShkEMNsFPijKlgUwSMZOCDXXyFyq8F1cGW3lAWYopgYtPbsqhyVkX4zpcBk3DgkgNpxWxcI5TtI3FxHAnVIz1SgVyW+JsAAIzeeFXOTQEf7PmsTFIbKHpElOqulgVfTnpnVuNG40jYeXeorjfsm6l5JdW949s8x1OBEkmGxp1Rs2GjYgncHO9XS84zDDnqSop74z4vrpG/6VV+Pc4iWCRIUIjdGQzyERxrqBXILEDO/YkH0BoCp2U0fDGeCKBykTBCzFizsMkuxWMjL6gQAe2B8qmbvmaW4iSMRtCjkrpQiSacjukYwB+9nCr99hgoYO34RFFiQhED5AlkiYIfNjFAiiWYAHJJEceN2LjetQ4Jy/FbjUpMkjABpXwXYDsowAqoPJEAUeQrzUqHTKU5bv162NJTuklwQPJPDoWd3Lo81u7RdNDqS2YqCwBIGuUggNLjfBVQqjFWy9vEiQu5wo/M77AADcsTgADckgCq7zVwxY5EuopvdpgQjsqhzPHuTFo7O47qe67+WaieIXzXBWWYN0ycQW8Zy87YOydgRgnVL8IXIUhcu/pMzxnuDLL7y0WpnbRbQDGZnXcaiP8AVppDvJuPAMZVB1LdwHhHQjOpupLI2uWTGNbkAEgeSgAKq+SqB869HAeCMhM0+kzsoXC/zcMYwRDD+EYGWwCxGTgBQs1QClKUApSlAKUpQClKUApSlAKUpQClKUApSlAeq5tVkRkdVdGBDKwBDA9wQe4qn8X4C0K6XV57ZQQrL47m2HmuDk3EGw8JywwNnwCt1pQGdXMpa3RZ3NxaFlZJonO+D8LMWwyturRynzIDOcAS0t4L67igRCLaDRcM+Ma5EYdOEDvGVbDsGwx0qAMEmpO/5YBdpbdzbyv8eAGil/voiQr/ALw0t+KqxeWXRbVKj2bDtNDqltT+a4kgH4Wwn71AWrm25tYrR5L1VaBAC2pNe5OBgYPiyQAR696ho+VI7iCOW3uHEciK6LMBcIFYBgAZPtUG/ZZAK8RxSZocTwx3kD/fTEiMAQQcopVtxnxIgHrUtYc3WzLgEx6RjBHhHoNSZQfTNAU614LIZZo4VVnhIEnSlmtmBcEqQJo3DZAJ2kxXRm7jwhku1bIAUvbSEk7gDNyCSR8qneRXL+9yuAHnunfGpG+zCpHEAUZgfAgzg7EtUbPwwJxVZLWQSySTfymNo43ESdPBcShA8bABAFLHVq2GMkAcOLuIO7tdxqW1OzLaxjOAoLMbkDOAoznyFfr8OunQyN1mjK6tct3GkYXvqxEJsj6VcuZoY2gxLKIQWULIQhKMTgFeoCofcgEjbNc3JULxWSxyhQsbOkZCdPVErEROV7KSoB/PPnQgr3AeUevGkyzQLG/iHSiMjHy+K5yoO39UDXepsLXiEFtJrku5ULxvNqmIAzspORF8LbKFHhrw5O40kEc8MhKiO5uDF94tG8jSLhUJcY1EYIHl610XHMyTSK0Fr1pEyFdl3TUMHGkFlyPJimfWhJIcycKBxcq06ywI+Db6DIyHBePRIpV86VIGM5UYNRHD+b5BCEP28zM2jwgHT90SCPYyAfEsew21FNyOPiN08jlLmcl+/utuvVlx+JFyqfWUuv0qS4dy3M4wf5JEdisba7mQeks/+rH4Y848nHagIx4XknIkHvV1gZhyBDCDuPeXXKqvY9FclsDPUwGFr4PwLpMZpX61w4w0pGAF79OJd+nGD90ZJ7sSd67eH8NjgjEcSKiDyUefmT6k+ZO5866aAUpSgFKUoBSlKAUpSgFKUoBSlKAUpSgFKUoBSlKAUpSgFKUoCFueUYGcyRhoJD3eBjESfVwvhf8AxKajrvlm4znqW9z6e8Q6JQPlNBjH+xVrpQFCuOXnz47ByfWG5jlx9PeQpFej3IpsI+JxY9I1Yf8ABfFaJTFAZ2Ym/a4m3y6Mg/8AM+K/V4HqOfcr2Q/2rWqD6+Ji4rQsV+0BS4eWpzjFtaxj1mkluj/u8Ig/Jqk4uVGZcXF1NIv9XHi3ix6aYcMR8mc1YaUBy8P4XFAmiGJI19EUKPqcdz8zXVSlAKUpQClKUApSlAKUpQClKUApSlAKUpQClKUApSlAKUpQClKUApSlAKUpQClKUApSlAKUpQClKUApSlAKUpQClKUApSlAKUpQClKU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" name="AutoShape 6" descr="data:image/jpeg;base64,/9j/4AAQSkZJRgABAQAAAQABAAD/2wCEAAkGBhQSEBUUExIVFRUVFxgYGRgXGBoYGBgcHBkYGBoYFxwZHCYeGxojHhoYIC8gIycpLC0wFx4yNTAqNSgtLCkBCQoKDgwOGg8PGiwiHyQ1KS4pNSwsLiwpLCosLCw0LS80LS0tLCksKSw1LSkpLSopNSkpKSwrKiksKSkpKSktLP/AABEIAMIBBAMBIgACEQEDEQH/xAAcAAEAAwEAAwEAAAAAAAAAAAAABQYHBAIDCAH/xABJEAACAQMCBAMFBQMICAUFAAABAgMABBESIQUGEzEiQVEHFDJhcSNCYoGhUnKRJDM0U2NzgqIIQ5KTo7HB4Rays/DxFWWDhNH/xAAaAQEAAwEBAQAAAAAAAAAAAAAAAQIDBQQG/8QALxEAAgEDAwIDBwQDAAAAAAAAAAECAxEhBDFBElEycfAFYYGRobHBIkLR8RMU4f/aAAwDAQACEQMRAD8A3GlKUApSlAKUpQClKUApSlAKVzcQ4lFAhkmkWNB95jgZ8gPUnyA3NV+85mlYAxotvGdlluQ2t/7q3GJG/wARU/hNAWgsB+VQs3OVqGKLL1XHdIFadh8iIg2PzxVUYrNlikt4VO73B+xXHciFNMKjH9YVYfOu/gcMt3GxjuUSNGKaYQVVWXuAE0bYIOQ7A5BBIoCZfmSUjKWNxj1kMMI/zyah/s1xtzRcf1dkn95ejP8ABYT/AM6jOaOXRa2kk4JldSmrXjSFLqrM2leowVSTpDEnHmaqvH/aPwy3jPQtp5nSRUKuZ4lxuSwLZ9MaSAd+2xoC+Dmi4/8Atx+QvWz+sFdEHMlwT/RFf+5uYpP4B+nVM5d5htb2/jhhiR4JY2fKyydWLSoOZQH8PiOjBxvjGRubvLyTbnsHU/Jy3/qaqA/W5vjT+ehuYAPN4WZR9Xi1qPzNSfDuLwzrqhmjlHqjBsfXB2/OqZcRxW8zQw3sokQBmRIpZBHkZXqdAdNM/iXOK9ITrr1WhhuwGI60BxICO46sAEisPMdPb1oDRKVReH8bkX+ZudYBx0bwgHP7KXKAjV6CQM3rirFYczRu4ilVrec9opcAtjuYmBKSj90k+oFATFKUoBSlKAUpSgFKUoBSlKAUpSgFKUoBSlKAUpSgFKUoBUFxXmPDtDbqskqDMjMdMNuMZ1Tv5HG4QeIj9keKuTjXHjIXjhkMcUbaJrhRlg3boW4wdc5OxOCEzjBbYRvCeDm5VVVehaIcqqnJc5zrLZPUcnJMpyM/DqP2lAeiJmkm1RE3Fwve5lAVYgR/qIzlIFPkxBdhviQb1P2HJ6ZL3DGaRsZznT9Dk5cfJjp9FXtXhzlaxw8IulVAEWCQlR5jBLZz3J3yT3zuarfCeJXNm8Y68csEiGVbRSbieKM46YSbUB08d5JSEHZSe9AX6+4XHLA0LoDG6lCo8IwRjAxjH5VVuDcxmGV/eJHjttClGvAkMwkyQ0a9jKoAB1YPyLZ24LnmK5umKIW/u7U7gH+suGHn/Zqo9JPOurhnI8uSxdLcsN+kC0p/fmYlyfq7CgPfzLx+O5tmjiS5JOlkkEJVFdGWRGzcGNGAZVJAO4qn8xJJxGyWC7deqJDIXSW3CZ8ShQiu+QqnAJbOd/lV/i5HtVyz65DuSzuc/POnT+tcc97wuDIKQ7dyI+oB9WwRncefnVJ1IQ8TsXhTnUdoJvyyVnkdLfhkbLBBGztjXI1yhdseW6AKo8gP171bIOeg3e2lPzieCb/LHKX/AMtRvDeOcPKYkjjL5Jx0B8JPgPhTtjG/8al7fl+wuF1RohB79NmX+IUj9RWdLUU6qXS/5L1KFWl44tfArN9x5oGu/dHTq3LiVVmzbTpJoSMgLcoElTwDbKnxMAexF/4ZaiOJVGMnLMQoUMzHU74GQCzEnue9V+fkUBSIbiRFP3HxJH+anAP5g1Btwq5sjlFeNRuWtvFEfUtbv4B89Ai/ercxLXzVb2yW8txOm0UbMWXaQgAnSDtqz20nYkjaqtbRM9udCG4tw2mS3nQrJEwwcMmC0bqCCGiyMEEJ96uLmPipvrV452XpiOQ6og3RaTSei1yCerDGrYbs8ZIBL7YNz5J4dDFaIYY3j6gDuJGLuW0hMs5ZtQwoAIJXAGNsUBE8I468YzGz3MAGWiYhrqFe2pCD/KYu+4Jfyyx8ItthfxzRrJE6ujDIZTkH/uOxHcVEca5XEjdWE9OYHVkHAY4xk4B0tjbWAcjZg48NQNndyLMzRrous/awHCR3WBnI3Kx3OkEhgSrgd2AzGBfaVx8K4qlxGJIycZKsrDDIw2ZHU7q6nYg12UApSlAKUpQClKUApSlAKUpQClKUApSlAKrfMfFyzNbxydMKoe4mHeFD2RP7eTso7geLGdIaR4/xYwRDQoeaRhHCh21yNnGfRQAXY+Sq1VSy4Z1pRbK5aONjJPL2aWUkh5NuxJBRB90IxHwxmgOOWRdMTNbv7uH6Fvbx9ncggIzfCoJyHkJIJygJGoyzvJrFZJhcjp3rN411Eo0YLdH3cHYxKpI2AOoPq3q0JbqFChVCrjAAGBjtgeWMDH0qg83cRjnnARSwj1w6lJ1SsxUSQRYPhTIVZJF8ROI1OSdIHRzdzQk0TxJpMJJV5SFcPpIykCt4WwQA0rfZqdsO3hry4NyW0g1TgxxsdRiBJeQ+TTufEzfM+IeXT+Gsv9sbG3ihhLDqy5aRVwFiRFURxKF8IHizgbDAA2yW3y1vU6StqGOmHz+HSDq+lAe60skiXTGgRfQDH5/M/OvfWL87+3Qqqx2sM8OsgieWMDVF+3CrdyfIsO3l6Z1L7YeKAnTfSFfLUkWfXyX/AOaA+luZ7B5rZ0jYqxG2PP1G/wD7zWUQ8K8HSOkMXLYw8x+racAN2B39ap/JvPsTTseILcTTyuvTukkJmhbI0hFJChc+Q2PYgjavoy0sYXXKqBncgAocnfxLsVbfOCAd65+p0SrzUr29YOhptfU08HCHdMyk8PAYSHK6fCC0EiYOMdxnb6jtVn9nHCHR3kDYj3BCvqRm75Gd+x3B86t91bQQoXkKoi92d9Kj6knFVDmHnGzWLMHERbYkZFeMRNEziPqMzBlJkQbKSpzkgDes6Xs6NOal1PHpGlb2nUqwlB7Oy+CNBFK+f3/0krjpgCzh14GWLvpJ8yF2IHy1VHWft84hrLu8GkbiLpHDfh1A6l+uTXUOWbpxflKKY9RMwzA5Eibb+rAEZ+oIPzqqRSz8Pl04VMknR8NtN6lSBiCT1ZQEJPjRchz2cqe2G0vDGjiS3ll2VZR4Gb9lJB4Wz5ZxmoL2/WsiQW15ExBglKkAnBDgEEj6rj/FQEpxDj960U1wLmJLeBvtIlRYrpVwSUdpi8aSrlcDGmQEFWGRUhwfl57nhsEkrsbll6od2JIDt1ViYjB0qCoBGCpUMMGq3BqEME2F0XEC6DJjpOjLqNrc7fAMsA2Ps/iXwa0XR+X+IRywL0lKBPszG2zRMmFMbDyK7fIjBBIINAVS0vpUlaVUPvMYxcRbZuo0A8QAwPeYwQQRs6sv3WXRdrG+SaNZI2DI4DKw7EGq5zZAhlQxOBdKpdUUZdkQ7sAPNdRxnZtTp2c45+BcVEcisMCC6fBUHww3LDUQp/qpwdan9ojzkwALlSlKAUpSgFKUoBSlKAUpSgFKUoBQ0qI5o4g0Vs3T/nZSsMX95IdKt9FyXPyQ0BWuK8UMksk66jgtbW2nvsQLidPxFsQqfVV8mNSX/gj7GLTNJDNES6tEfAJCoXxI20iBR0wrfd9DvUZYGFLyJWcJDb6YIdRwHdQyqB6sWWVj69OM1eLm5WNGdzpVFLMT2AAyT+QFAUviPMV0sJgnCQzktqkhbOIFIXroG+CSRjojQk+I5yQprki4Y8HDri8VQsqW0htkG4iVUYqQD3Pcgnc5JO7sK8OF2jXt2TIDhis0yn7q4xBbn91G3Hm0k/oKnedebbe26drKXD3iyRxlRlQcBQWOdgSwHn3oD505k4hJe2cVzK5kkRjG7HuTgDJ/wiLfz1Vrnsy5mhvuHwxyzvFPbgWzaSPEjbR6tSsNJwEyfvDH3hnI7cpazy20+Rbz+ZBOg7hWIG5CnKnG/wB4ZIUVA8SspLaVoySMjYqfC6HcFSNmU7HIyDS1y0ZOLuj6qvvZpw+dAs1v1Mb6md9ZPqWDZP07VVeLf6Pdg7FomniGPgRlYfl1ASPzb+FY3Y+1XikKBEvZdI2GrS5/i6k/rW1+xf2jvxCJ4bl9VzF4tWlV1xkgA+EAZU7HYd1+dQklsJzlN9UndmB828CjtLgxRzdUYyco0bockGOVW7OuN8EjcVpPsQ52VZZkmWSSYxKI2VlyyRg4iCFhqck7Hc774AzVy9tXJ8c9s900oRoo9I1YIxnUqRrjPUd9C5z2ztXzfaSaZFbCthgcPupwc4b8J86kqfSvtF5ssrjgpL63F0jdJFAEmuMkliD8IjZfEe22N8ivmcsTgb7dv+1av7WuYFWL3XorBLqUBIcdMW4UMgLDZwW3CrhRg5BOGOf8oQI97CJO3UTw5xq8agqGz4WxkgnbIA86A0L2b+xlLtFmu2fpSxa4zCwGGDsrLISp8QABwPU+lXu2/wBH3hqnJNw/yaUAf5UB/Wp+dV4RZXlx8Qy02ncAuVVd/IM8g1NgAZfbtWNWn+kNxFAwdLeQnsSjLp+XhYZH13+dAa3eckxQW6wx3DdN2CCO5YyozN8ITcNG47hkO2M+WapPtq40/RSw6gmuriVHZEBCxqu0aAEk5ZjnJ3OCdhis5uvadxG4uRMbgCRQwTZFSLUMMYw2ysRtr+LBO9eq04qkLM5Ju7yTI1ZZ1GdjkkZdj2OO421YyDCikayrSkrP7Z+e5pvAuZJJb2z4Qmh7ZYAshABY6YcrIrd18SiRT6SL3qcleWzlkQyMhEel3QDLQ4ISdAQQZIRlt85RZF36SmqR7PeKR8O63Er1maSTKjGCzljnSm4GTjJPYBcVr/Mdr7zax3UIIkRVmTI3KkBipHntg6fPTjzNSZEBy9f2cF9eOh1yJ07dVXM1zNpXqyO3d31O4XUfD9n3ArovbVQ2JI3igvUwysAHhYnIJwSFeOQhwQezue0Yru5CukAeEKo2WSMjGTEcqELd2MLq0WT91Yz51OcycM69uygZYeJR6kA+H6MCyH5OaA8eW+JNLDpl/noWMUo/GuPEPwupWQfJxUtVK4FxHE8Ep7XK+7yH1liUyQufm8RfP+AVdaAUpSgFKUoBSlKAUpSgFKUoBVU5kvv5WuN/dYHn+XVkzBAP/W/SrXWfcYmLNdMudUl0kK/SCEFf+OxoCS4Pyx1LeF1mkhcMZAyaSSjJ0wDrVhkxhTqxkEk+ZqC4xwT3WZ1GoQ3GlnQzyzdRISZJJJOp8DOxhgwCQRKT6Vo9soVAq9lAX+G2KoPNbGa9eMf2FsPlqPWlP62tAWPkuwKW/Ufd5yZGPrk5H8R4vq5qr+27gkVzZrl1WeFtab7hWIRtQG+gnQNQ7HH0rRo0AAAGABgD0A7Vjft04LOk8F9BltMbRSJuQUyWOQPiUhmDAb4GfIkAZzNILz7Ofw3IxqBwDKcbSRN8Jdhglfv91JyAta4zwt4CFZtS76TuMb7jB7H1A/ia9knEUPxKXQk+Bj40zv8AZyY7ZzsRj1HnXJe3zyHBd3Vfh1nJx5Z+eNqA5K2j2Zc129nwa6ktbcvewqHl1bhlLaVfUN+mgOSg32J881i9d/D+OTQRyxxSMiTrolAx4176T5479vUigN74ve3l1wb3mZoA8TyuksJ1R6Ok6rOQGOlgGcBe4LITggivnar3yLdzwwvp0yQzA6oX1aQykhZFIOzqdwcHy2yAR2WHscaS3Wd76GJW8nV8jxmMdvxf96zVSDbjfKPXLRV4wVRxw7W5vfbG5n99etM5dzliAD+ShR+gFaP7IeVzcCQFAwnSaPUVP2YCqNRbGCp1/DswZIj2NRfFvZTJBKYzcRtgKdQVsEEBhj+NWDl6O64faywQNGjzLhpcyZ0sMqwT4dYBIDjGzbg4GMnq6MW05bGkfZupmlKMN8rb+TT+Ac2+9Wt8LqCORbbKusJEqSLoLGMEkh3XGDvg5GwOQPmHi80TzyNBGY4mdiiMdRVSdlJ88VabHm294P71ZxshD5DBlzpYqBrTfZtJA3yNhttVKr0J3VzwtWdmdFjbq8iqziMMcFjuB8zVxtJ7KxQ5kFzJ+zGNj8nf4QvyBcfKqNVl5RtrfJlnKkJ92QDRnyPxjWfwkY+vapIJ7gfAp+LXCTXA6VopwoGwYA7xwjuxOMF+wx8gtfTscYCgAAAAAAdgB2FfN8HOVxPOIuHQmabYB2UFUA2yEICoo2xqwoAGx2I+iuGpIIYxMwaUIodl2BfSNRHyJzQGc8W4esM8kT/zQJyBt/J7jTDKAfwEwv8A/rsfWvLg3ELtbyW1srh7pIZFBa4KyRRJpCukkoxL11dXwu+QRnAGanOe+HhnhY7LLrt3PykUqDn8IZzUtycytZxyBArSjXLgYzKdpSfVtYOT8qArXFLYxtdRIPEoFzCPVomEygfXLR/SOr1Z3SyRpIhyrqrKfUMAR+hqvcw+C9tpPInSf9oJ/wApnP8Ahrr5MGmzWMneF5YfyikeNf8AKFoCcpSlAKUpQClKUApSlAKUpQCs1fqSxQCLAkmlu5FJJADG5LRsSATgafTyrSqznlr4uG/3RP8AEzEn+OP40ByWfKVzbT6Oi8VnLHHHKtnKJWlk1aTLKZlV0BVjqaMaiBufTt4UmviKDAwbm6k/KP7BMf7lf4VolUDlf+nrt927P5++T0Bf6yX2g89GLiPuc8YiiKI0UxJ0vqwSJBkALqBAYFSrKDqXuNaqle0nlmO7iXqxGRRnfSToJ81aPMiE+qq6nG6nY0Bj17y/DLI5eJcl28Q1KTv3DLhXHz0f4j3rg4nwO3toyenpJBAMgIJ2+6JGwT81GRX4eVBG7ot1NCqsw06o/I4+/LEc/VB9K825Xt49wsk8hGcyHC/vYUeL/C0g9QO9ZLnJJQDXVwuMNKoOMZPft2J3rwvYQrkKwYA9x2+nc5/In6mvZwhMzIAM79vXY1pLZhbmtcmcBma1LRRFk6jgMCAvffG4xv8AwqzlrZYooriboXEDSHBVmZSzF0xgFB3BPqDio3k+zD8Mij68cbiecOryKilS2vEgzqKkqq4H18t+fiUsfvD9jnQuzKcfZR5JOrcAg+Z7VyKsVQbqRTbdkfSaRr/H1ybwv27q36VvdZTd8Hv5gvkmnLxsGQogBGQPCiqcat8ZB71MPYxP7s7EjRHH1RjuqorLp9e7Z9B9KqZeNVz1I9s5HUXIychsbEI3l+vcV33nM6FoCkiYiSMAah4mCgP57g4C/QfOvHOnUjKTlG12nt5+vodOUo1IQVCeEpLddrZ9/wDZRPaTApu7t9tXW7Y3xhR6fpmqLV39oDiW4upkwY3nyGHnsox/H/lVIrv0tj4qasyQ4Hwv3iYR4c5BOIwrOcD7qsy6j8gc98Zq28M5IiGeosrHOwlQQY/eQzBifzFVCwto5CAXKN64yD+uQf0+Yq2QcLvtGI+JOIwBt1LjGPogZf1q7uUNA5Unjtg4+zgi1pkvpij+Bd8OQhPmCTMfw+Z2aJwQCDkEAgg5BHqD51858j+zaO7uibqZ59LLqCkjVsCdTHMmPLGlf3h2r6MghVFCqAqqAABsAAMAD5AUh4US9yv8/Rn3JmGMxsjDP72k/oxqP4DzNb26yQzzpExnuGQMcZVpOr4c7EjqjapjnT+gTfuj/wAy1H8k26kzuUGtZFUMR4gGtrVmUH0JAJ+lWIIW94uZrd264n93uyqyaNBK+76xkDAJ1NjUAAcbCrRy5gTXqfs3Or8pIIX/AOZaojmzg3ShupjKzmZ0OkhQsYRCg04GTt3JJ7eVSnL/APSrz5m3P/AUf9KAsFKUoBSlKAUpSgFKUoBSlKAVnHDSYxYkDUyG4jA7ZMczxgZ8slgPzrR6zy/YxdT+wvpGx8nCXgx9TkUB3Te0ACBWzH1UgS6kXfpvGSVZIpDjEgIIAI3K4IGcji4DJp4igx3kvY/z60soH8GB/OrPbcmWKDw2dvvkkmNWJyc5LMCT65zVW4s3u/EGY7KtxFN3+7NGI2P0DW8n+2KA0Sqx7QeB3V1aabOfpTK2oA40SjBBjkBBBBzncEZAz8rPQ0B8vy8T4lbu0b2a69TZH2oGc4OBFMI8Z9BiuO+tb6bIuGW3jbuiKFLfVI/E5+ch/Orh7TeWbqa4eaCXKiSRekdtJDtuu2MHuckfnVJPDL9R4mjiUefg2/3YZgfoM1jBpptd39yzVmRfHQsUaRRxhVOWLsMyyYJALHsijyVdvUse0dwr+dX88/TBz3q2w8hNNayTqXcgsTK50xsckBVJyXZjgAAsxJA0r8VVfhIZLhR8LAkb+RwR+laPwiO5qfJdpwx7QG8mmSbXJ4VBI06jp7IR2qcbh3BPK4uSfIAN/wBYwKzvgGhzKkxdct4ZAxAUtkjI7YbBO/8A8ScnB+0eD1kIOkuSlwnmBqyAxHl2rJ6eVnNqO19t138k8PmN02lHJ36WujGioxnVusYkulPhWt8V3WE74PHi3A4RcTSpk2baVSR2GVyi5L43I1E+XmK4JIbQqMFBsdHiOxI1DH0xpPzYVYIL6KW1jtEWRnY6XLgKVVHdsHyJz5Y+6fWo+84AiAkaSqAbhh4dgGYDHbVnYdvlXf0k0oU6VaXRJpdKtw5YeXu3ey92EfN6j9UnOP6u7e97Z/v5lNvTmBsKV3XY+Q22Pn3qGjxkZzjIzjc488ZqxcWkIhkGdi48P+zv2+WK9vC+S/ebZJkbRklMt4kMg306lGUYgg6CCTkFdQJ0cmoumrNdmy/7Y+SPZPyyDKWtZgpXSyhgydxqGNW6eXhbtnuwwzdcUfEQP6Ekv4kiVh+ZhYLXPBfXVl4J7dZlUAKxLEoN8LHNE2QvfwEkd9qmeXOMNdzJGvD5JASASCjBBndtTQYUAeprG7V7klp9lPL/ABGS760rC2giYF4gFDO2gYTTuQuCCcn6DO43CqzyZbLH7wijYSIBsBn7JN9gBn8qs1KUuqCkTJWdiv8APcwWwl+egD55df8Apmo3lbjsEUksMkqI8ksjIrELkRCKBsE7Z1IdvkfQ11c8Tj+TxE41y6mPoijxn6ANn8qgbTkIXtrqn0BbqBXLaEaWKRppbjwa1IwRMQexGgeu2hQm+eL1GttKurHWFOkg4JjdgDjtnANd3L6/ym+by60aD/Dbw5/VjVYi5cFoYrZUjVZLqSYLHnSFZo41yD2PT1nA2GkgbCrPyj4opJf664nf8hI0a/5UWhJO0pSgFKUoBSlKAUpSgFKUoBVL5itcXM4xkT26zL85LZ/Gv1aN0H0U1dKgOb10Rx3IGfdZBK22cxEFJh+UbM2PVBQH7wXmGHoRrJPEsiqAwZ1U+ElNWCcgEqSKhOcenM8ckTpIHVrdijBsMSJYM6Ttl4zGPnNX5wfglt728U9vFKUBMLOivhcLsuQfudLt5rJ869vAOWkmsZpNCwyXuJRpQJ0gv9GAAA3jAVj+ItQFh5Z4n17WN85bGlv3l2J/Pv8AmKkzVF5P4touDG40CcsdPlHOh0yxj5BgQPw9L9oV3+0bmmextke1gE8rPjQQx8IBZmATc4wP458qMmMXLCOS0t0kkZJlV9cjthhkZDkE79j/AP2u7iXLFqigi2iz6lAxGx7as4rGb/2jXKTTG4igiIYF4S7dbxNkBCMgac50nHbferNb+2CGXKoZpWbOmMp4ifqTpUAfi8q43TVoxlBpu/K/PbudBxp1WpQaT7P8F+teBQ3VlGJlZhHJK6hGZWBEko2KkHOCR+e2K+aOb+CyWl2xMfRV2aSJR5JrOnAO+kEEAkeLTkZBBraeCX/Fb63aO1a1s41d1eTqdadSzsxGlMqhw3nv6Gqhxv2cWa3TLccSuppFIE0ogLpGxGR1ZCx04yCfiwDviurS8C8keCXiZTbHiBkBaPwsqgMunKlfPV8s4OT5kdtqlJeLziPpMsb9M+BssGU5x4Tttt6f9rdxzlduDwQqkscRkVkebByJMvoeQgMyRMrFSFGCYkzkZqlcw2Cz3kcVm8MspBMksAaOInSudiAgACljoXGXPc1brlSV1KyT6vJrm/lh91h4LRk27W3x6+5+wX8mclSGk1EsdIPiZj4Tnz7ZFe+1jmlAEaMw0sCEUuVVcM2yqMdwT6+dcPE+XrlAjOOtGkgjdVZjlte4wBqwxOAR69s1fX467SQxWV4xkSELFbW8UkYE3VYfajSq9MIMOZFBwAQBnNemHtPUVKdoTVsLCXCxm11b6cFKmnhCeU7+9vkyTivE+pgKMKP1PqfoNq332LcCeGykgntiYpvtjI+ND61RRFoO5wFOSR3+RBqsc4LwaO+aCWzfTEQskkUqxlPBGMLEBl0QaTnOSS58W9XKz9nN1ZrnhfE3EfdYblRLEQd9iN1HzArzpWVkQ3ccR5TgS9k05jCrGe4YDZ/N8sBt2DAfKrDHeRpD04tTsVz8TaTpwTu5I/2c1QOOc0XNvK7cQsmVl0apbf7WErjuc7odjjPqaqd97X/tl6MAdFyAZmZWIPcHSdh88+ZrkS/2JVJqKwzowjp1CMpSz29f8Nw5QH88xIyzIdvLwA4PzAI/SrHWU+zrn55boxPYSRRzlWWVW1xg6FCqSqgeLBOc/l3NaJzBxcW1u8hxkDCg+bHt+Q7n5A10NNBwpKL3PJXl1TckrJ7FL5tuhPcyLqAVQLYEnYGTV1nz5BIhcEn+yFaFbldC6cacDTjtjG2PlisytUEaPLJbPdImqF1ABUyzAdd5cnaONAkRIBwxm271J8CRI9dzFdRLHGmTaWknUhOchAxfIDE7DppHv616DE6ON8SIuZ5wMi1ibT+KQKVRfzeV1+qVZ+BcO93tYYe5jjRSfUgAE/mcn86qHDLQyNBGd2mk95lP9lC2U/J52Dj5FvSr9QClKUApSlAKUpQClKUApSlAK8ZYwykEAgggg9iD3BrypQGdvC8GAN5bFlTLHHUgbPu7k/QvCx+cjeVX2zu1ljWRDlWAI9foR5EdiPIioXmmwI03KJrMSsssYGTNA385HjzYfGo8ypH3jVaXh6SOltLNIbaR1mjZJGCTK3ZJCpGpJMjI/bAP+tAoD1ceuoJppZLaZWVZUSVlOFhuAAIpQ/bQ+0LsNlZIifgNTV5H/wDVeHSwE9ObGh8ggq2cEjG6hgGXzx4lOcEVZxwyLo9ERoIipTphQE0kYK6QMYx5VQ7mzmsrldJLHcRscn3iMD+ZfGSZ0VfrIqBhlkZWPJMZOLTRQLX2a3JmksYhElozkSXLIjzNob4Mk5BzsAoUYGSe9Xjjnsb4aLXpxwGN8bS6mZwcZ1HLaT8xjH0ru4FxlXuGCqx6kpbcjI1HX4t8YwdiNiMYzVp4z/N/l/0NcxahzhNrFmz1To9Eop8q5WPZlyNHZQh42bLLIkh3+0YSsA5GSBpVcAD9o96onGXs4+JSe92008K3MsoMerqQSOR1IriMfFGxUOrA7qw7jYdvGeYR0ZDcSXC2sF01ssNu4je4mYtKxlkyNMSqcAA77k1Ccc5PtXYXsc08UTYiiiMmZi6KzTdSWViIUj0sCfF8BIzkZ6FN3gmeecm35YJDmP2hvFNNcWAlkjkZZWeaNkRWCCMwP1MCWMgBlUEMrZxnJqicI5tlW+aW71s5QoA2RoyQwADHAGM989/U1PWnJxNwbl7uJra3gFwZDIbhV1FljjVpYwpkZkb7hAx2JwKr3/gq6u7wAJIOvIn2k3xMZDkyMO/bU+O4APmKVKaqQcJbMrGTi7o9o5kka1vkzkGUMrE+Ia5Nx/lBz5Yq78M9ot7Z27Lc2160hCK1y5EsaId9celFVmK5KlnOTjxYFUvhii2hdljS7iW4mikRkyVCpkSDGSFdBJn06eQQQCLNwzhUFxJHFYcQubLSr9a3lZkKaULq+jWBIhwQ2k53DY71WlRjSv085+iX4JlNytcr/OvtKTiEr4tI4ldkBlwOu0S48BYDYkjJO/ZR2Bzs8HtRsJkjtrW5UTSqUjOlkSI6TgsZQO2AANyTjaork7htnxFZ4pra3ZmWOXqQArFIGLoJ4gyrJDLmNlZdvhB3zXp4/a8GeaPhl0Fa8bEfXijCuHbaMyOgA6jZUkEEZO+M1qQnZ3Iu+9lIbiEiveTtAwV5E1HW7PqZgW+HTkE5xnf868ubvYsiQxzcNU9RNKvHIwZJFJ3Zi5/iBsR2AxXP7JmdWmiIkdYpGi6mU6Z0E4GnZ9Rz33GPOthk/o5+i/8ASvAqklUmuFt8jeS6knyymey/kuOyluWRjg6FYE5AbSr+HPZRqYDOSQdztv5cZ4o93coIcEBtFuDurSYBadh5xxjDn1+zX/WkDgm4wxSaNSwjeQa3ADO4I0rFGo+J2OVC/ewR8IY1Ky8oziFHEep2dRLCkpjZYAHYQRzd9XUKySPlTIwbfGBXo00pSpRlLcpWSU3FcFy4TwxbeFIkzhBjJ+Jj3ZmPmzElifMk1WOPWkbXHQhVIzI4luHXw7hdmYjuVTxZPZjD615jnN42lSRIcxoANE5lKyHP2UxKAg6VaQkZwqsT5Z4LbhrTN7uxYyXAElyx2KQEkiI/svO2cr5KGH3FrcyJ7lOHWHusaRNpES9tFvGCIRjy1ZaT/wDIB5VYa/FUAYAwB6V+0ApSlAKUpQClKUApSlAKUpQClKUAqkca4MsLdNsC3lcmJz8NvM53ifHaCUnb9ljgEEppu9em7tElRo5FDI4KsrDIIOxBHpQFWtON3LJ7upRLlWClpsnwYyzALs8qjDY2VxhhgEhYPinD4Le+uFk6tw0tpD4DITNPMZpdBjGQEZQmQyBVjAz4QK7+KcMMTJHM5wCFt7pifXwW9yw3DAn7Obvk/tEiTr4BdRi7drldN2USHW2N1UsQi4GEZiSdvC+Mr2KoBC8U4XLaTrKzDIYaJ2ACSZ+5PjCxykn4srG53Bjc7y93zlCyBZSYZclTGyuTkDcAhd+/YgHzxjerhPGrKVcAqQQQwBBB7gg7EfWsz4lYwSOI4NckTjTGkqskb4ydFpcupUjYkRSBkP3CuM1lUpKcWu5aMmmvceXDeUoL5JejdNGXYtcRdJJEc9R+lLonjOl9IA1r3079qsd37NLOWxWzkV2RGLh9X2utiS76sfE2ps7Y37bCqny+0tjckRFirZ12jqschOMakBBZ8bbxNKDv2zV6sOc7aTZn6TDusnhx9T8P61anFxik+CG03czvnrgcXDm4fHlvckMgWNlDRi4CEwNMRhnBkYsQdvixtsPLgPELhre496ngklgEcj3MWlmiLmYGOMxjRLPp06R5GffVgA6rd2kVxEUkRJY3G6sA6N/HINVLmXgqwxJDZ2zLpyy9JPsoSTjrBAB1bgfcU5wcMSoGqrkGTeyXh6ut+m5dUzJbMW+3iGrUngKsJFYAahsdZBBBr3Xlnczm4u54FGY4DZSJjLShkEMNsFPijKlgUwSMZOCDXXyFyq8F1cGW3lAWYopgYtPbsqhyVkX4zpcBk3DgkgNpxWxcI5TtI3FxHAnVIz1SgVyW+JsAAIzeeFXOTQEf7PmsTFIbKHpElOqulgVfTnpnVuNG40jYeXeorjfsm6l5JdW949s8x1OBEkmGxp1Rs2GjYgncHO9XS84zDDnqSop74z4vrpG/6VV+Pc4iWCRIUIjdGQzyERxrqBXILEDO/YkH0BoCp2U0fDGeCKBykTBCzFizsMkuxWMjL6gQAe2B8qmbvmaW4iSMRtCjkrpQiSacjukYwB+9nCr99hgoYO34RFFiQhED5AlkiYIfNjFAiiWYAHJJEceN2LjetQ4Jy/FbjUpMkjABpXwXYDsowAqoPJEAUeQrzUqHTKU5bv162NJTuklwQPJPDoWd3Lo81u7RdNDqS2YqCwBIGuUggNLjfBVQqjFWy9vEiQu5wo/M77AADcsTgADckgCq7zVwxY5EuopvdpgQjsqhzPHuTFo7O47qe67+WaieIXzXBWWYN0ycQW8Zy87YOydgRgnVL8IXIUhcu/pMzxnuDLL7y0WpnbRbQDGZnXcaiP8AVppDvJuPAMZVB1LdwHhHQjOpupLI2uWTGNbkAEgeSgAKq+SqB869HAeCMhM0+kzsoXC/zcMYwRDD+EYGWwCxGTgBQs1QClKUApSlAKUpQClKUApSlAKUpQClKUApSlAeq5tVkRkdVdGBDKwBDA9wQe4qn8X4C0K6XV57ZQQrL47m2HmuDk3EGw8JywwNnwCt1pQGdXMpa3RZ3NxaFlZJonO+D8LMWwyturRynzIDOcAS0t4L67igRCLaDRcM+Ma5EYdOEDvGVbDsGwx0qAMEmpO/5YBdpbdzbyv8eAGil/voiQr/ALw0t+KqxeWXRbVKj2bDtNDqltT+a4kgH4Wwn71AWrm25tYrR5L1VaBAC2pNe5OBgYPiyQAR696ho+VI7iCOW3uHEciK6LMBcIFYBgAZPtUG/ZZAK8RxSZocTwx3kD/fTEiMAQQcopVtxnxIgHrUtYc3WzLgEx6RjBHhHoNSZQfTNAU614LIZZo4VVnhIEnSlmtmBcEqQJo3DZAJ2kxXRm7jwhku1bIAUvbSEk7gDNyCSR8qneRXL+9yuAHnunfGpG+zCpHEAUZgfAgzg7EtUbPwwJxVZLWQSySTfymNo43ESdPBcShA8bABAFLHVq2GMkAcOLuIO7tdxqW1OzLaxjOAoLMbkDOAoznyFfr8OunQyN1mjK6tct3GkYXvqxEJsj6VcuZoY2gxLKIQWULIQhKMTgFeoCofcgEjbNc3JULxWSxyhQsbOkZCdPVErEROV7KSoB/PPnQgr3AeUevGkyzQLG/iHSiMjHy+K5yoO39UDXepsLXiEFtJrku5ULxvNqmIAzspORF8LbKFHhrw5O40kEc8MhKiO5uDF94tG8jSLhUJcY1EYIHl610XHMyTSK0Fr1pEyFdl3TUMHGkFlyPJimfWhJIcycKBxcq06ywI+Db6DIyHBePRIpV86VIGM5UYNRHD+b5BCEP28zM2jwgHT90SCPYyAfEsew21FNyOPiN08jlLmcl+/utuvVlx+JFyqfWUuv0qS4dy3M4wf5JEdisba7mQeks/+rH4Y848nHagIx4XknIkHvV1gZhyBDCDuPeXXKqvY9FclsDPUwGFr4PwLpMZpX61w4w0pGAF79OJd+nGD90ZJ7sSd67eH8NjgjEcSKiDyUefmT6k+ZO5866aAUpSgFKUoBSlKAUpSgFKUoBSlKAUpSgFKUoBSlKAUpSgFKUoCFueUYGcyRhoJD3eBjESfVwvhf8AxKajrvlm4znqW9z6e8Q6JQPlNBjH+xVrpQFCuOXnz47ByfWG5jlx9PeQpFej3IpsI+JxY9I1Yf8ABfFaJTFAZ2Ym/a4m3y6Mg/8AM+K/V4HqOfcr2Q/2rWqD6+Ji4rQsV+0BS4eWpzjFtaxj1mkluj/u8Ig/Jqk4uVGZcXF1NIv9XHi3ix6aYcMR8mc1YaUBy8P4XFAmiGJI19EUKPqcdz8zXVSlAKUpQClKUApSlAKUpQClKUApSlAKUpQClKUApSlAKUpQClKUApSlAKUpQClKUApSlAKUpQClKUApSlAKUpQClKUApSlAKUpQClKUB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" name="16 Rectángulo"/>
          <p:cNvSpPr/>
          <p:nvPr/>
        </p:nvSpPr>
        <p:spPr>
          <a:xfrm>
            <a:off x="1556792" y="5652120"/>
            <a:ext cx="5184576" cy="7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_tradnl"/>
          </a:p>
        </p:txBody>
      </p:sp>
      <p:sp>
        <p:nvSpPr>
          <p:cNvPr id="28" name="27 CuadroTexto"/>
          <p:cNvSpPr txBox="1"/>
          <p:nvPr/>
        </p:nvSpPr>
        <p:spPr>
          <a:xfrm>
            <a:off x="1556792" y="8805446"/>
            <a:ext cx="5133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Máster de Nutrición Humana. Universidad de Granada</a:t>
            </a:r>
            <a:endParaRPr lang="es-ES_tradn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1556792" y="8676464"/>
            <a:ext cx="5184576" cy="7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_tradnl"/>
          </a:p>
        </p:txBody>
      </p:sp>
      <p:sp>
        <p:nvSpPr>
          <p:cNvPr id="30" name="29 CuadroTexto"/>
          <p:cNvSpPr txBox="1"/>
          <p:nvPr/>
        </p:nvSpPr>
        <p:spPr>
          <a:xfrm>
            <a:off x="1309876" y="4085066"/>
            <a:ext cx="5517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_tradnl"/>
            </a:defPPr>
            <a:lvl1pPr algn="ctr">
              <a:defRPr sz="2800" b="1"/>
            </a:lvl1pPr>
          </a:lstStyle>
          <a:p>
            <a:pPr algn="r"/>
            <a:r>
              <a:rPr lang="es-ES" sz="1600" dirty="0" smtClean="0"/>
              <a:t>Médico especialista en Geriatría. Valladolid</a:t>
            </a:r>
            <a:endParaRPr lang="es-ES_trad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30 Rectángulo redondeado"/>
          <p:cNvSpPr/>
          <p:nvPr/>
        </p:nvSpPr>
        <p:spPr>
          <a:xfrm>
            <a:off x="1628800" y="4644008"/>
            <a:ext cx="3888432" cy="936104"/>
          </a:xfrm>
          <a:prstGeom prst="roundRect">
            <a:avLst/>
          </a:prstGeom>
          <a:solidFill>
            <a:schemeClr val="tx2">
              <a:lumMod val="75000"/>
              <a:alpha val="67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Fecha:	20 de Diciembre 2018</a:t>
            </a:r>
          </a:p>
          <a:p>
            <a:r>
              <a:rPr lang="es-ES_tradn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Hora:	16 – 20 horas</a:t>
            </a:r>
          </a:p>
          <a:p>
            <a:r>
              <a:rPr lang="es-ES_tradnl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Lugar:	Aula XVII - Facultad de Farmacia</a:t>
            </a:r>
          </a:p>
        </p:txBody>
      </p:sp>
      <p:pic>
        <p:nvPicPr>
          <p:cNvPr id="3" name="Picture 2" descr="https://secretariageneral.ugr.es/pages/ivc/descarga/_img/horizontal/ugrmarca02color_2/!/downlo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7072" y="395536"/>
            <a:ext cx="2253912" cy="62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24 CuadroTexto"/>
          <p:cNvSpPr txBox="1"/>
          <p:nvPr/>
        </p:nvSpPr>
        <p:spPr>
          <a:xfrm>
            <a:off x="3356992" y="24837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Seminario</a:t>
            </a:r>
            <a:endParaRPr lang="es-ES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50767" y="5941656"/>
            <a:ext cx="2295525" cy="2590800"/>
          </a:xfrm>
          <a:prstGeom prst="rect">
            <a:avLst/>
          </a:prstGeom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679907" y="6242403"/>
            <a:ext cx="2384476" cy="17235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Médico especialista en Geriatría.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Coordinadora del grupo de trabajo Nutrición y Alimentación de la Sociedad Española de Geriatría y Gerontología.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Jefe de Sección de Servicios Sociales en El Centro Asistencial Dr.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Villacián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de Valladolid.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514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88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Pepe</dc:creator>
  <cp:lastModifiedBy>mdruiz</cp:lastModifiedBy>
  <cp:revision>69</cp:revision>
  <cp:lastPrinted>2014-11-17T12:37:18Z</cp:lastPrinted>
  <dcterms:created xsi:type="dcterms:W3CDTF">2013-10-25T17:34:43Z</dcterms:created>
  <dcterms:modified xsi:type="dcterms:W3CDTF">2018-12-11T08:59:28Z</dcterms:modified>
</cp:coreProperties>
</file>